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edsovet.su/fgo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51720" y="332656"/>
            <a:ext cx="662473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j-ea"/>
                <a:cs typeface="+mj-cs"/>
              </a:rPr>
              <a:t>Экологическое воспитание детей дошкольного возраста  </a:t>
            </a:r>
            <a:endParaRPr kumimoji="0" lang="ru-RU" sz="60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221088"/>
            <a:ext cx="5328592" cy="223224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Куренкова Ольга Владимировна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 №45»</a:t>
            </a:r>
          </a:p>
          <a:p>
            <a:pPr>
              <a:spcBef>
                <a:spcPts val="0"/>
              </a:spcBef>
            </a:pP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2019г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73050"/>
            <a:ext cx="3826768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4258816" cy="5649491"/>
          </a:xfrm>
        </p:spPr>
        <p:txBody>
          <a:bodyPr>
            <a:normAutofit fontScale="92500"/>
          </a:bodyPr>
          <a:lstStyle/>
          <a:p>
            <a:pPr algn="just">
              <a:lnSpc>
                <a:spcPts val="19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Проектная деятельность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Отличным способом объединить разнообразные виды деятельности, направленные на познание окружающего мира, является проектный метод. Он предусматривает осуществление дошкольниками практической целенаправленной деятельности и способствует формированию у них личного жизненного опыта по взаимодействию с природными объектами.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Работа над проектом дает ребенку возможность закрепить теоретические знания, почувствовать себя испытателем, поучаствовать «на равных» со взрослыми в совместной познавательной деятельности. С дошкольниками можно реализовывать исследовательские,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практико-ориентированные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ea typeface="Times New Roman"/>
                <a:cs typeface="Times New Roman"/>
              </a:rPr>
              <a:t>игровые</a:t>
            </a:r>
            <a:r>
              <a:rPr lang="ru-RU" sz="2000" dirty="0">
                <a:solidFill>
                  <a:srgbClr val="000000"/>
                </a:solidFill>
                <a:ea typeface="Times New Roman"/>
                <a:cs typeface="Times New Roman"/>
              </a:rPr>
              <a:t>, творческие проекты. Обычно это кратковременные групповые или индивидуальные проекты.    </a:t>
            </a: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F:\экология фото\20180906_155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02" y="162880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Autofit/>
          </a:bodyPr>
          <a:lstStyle/>
          <a:p>
            <a:pPr algn="l">
              <a:lnSpc>
                <a:spcPts val="195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Создание </a:t>
            </a: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экологической среды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Важным воспитательным аспектом, влияющим на формирование экологической культуры у дошкольников, является создание в детском саду благоприятной экологической среды. Это непрерывный процесс, который подразумевает организацию специального экологического пространства и проведение регулярных действий, направленных на поддержание в нем необходимых для живой природы условий.  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Наиболее распространенными разновидностями такой формы работы являются создание «живого уголка», разведение комнатных цветов, оформление клумбы. Воспитательный эффект будет достигнут только в том случае, если дети будут не просто наблюдать за животными и растениями, а принимать активное участие в уходе за ними.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284984"/>
            <a:ext cx="403860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Ц_Цифра\Desktop\20180319_073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6" y="33569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Ц_Цифра\Desktop\20180316_153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93753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Актуальность экологических проблем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</a:t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современном обществе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выводит вопросы</a:t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экологического воспитания на первый план.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</a:t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дошкольном учреждении решается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важная задача</a:t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не только раскрыть перед детьми красоту природы, </a:t>
            </a: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но</a:t>
            </a:r>
            <a:b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и научить их самостоятельно ее замечать и ценить.  </a:t>
            </a:r>
            <a:endParaRPr lang="ru-RU" sz="2800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6147" name="Picture 3" descr="F:\экология фото\IMG_20181022_100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968056" cy="37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2367136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Задачи, поставленные во ФГОС перед дошкольной педагогикой, нацелены на конечный результат — </a:t>
            </a:r>
            <a:r>
              <a:rPr lang="ru-RU" sz="2800" b="1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формирование целостной духовно-нравственной личности.</a:t>
            </a:r>
            <a:r>
              <a:rPr lang="ru-RU" sz="2800" i="1" dirty="0">
                <a:solidFill>
                  <a:srgbClr val="000000"/>
                </a:solidFill>
                <a:latin typeface="Georgia"/>
                <a:ea typeface="Times New Roman"/>
                <a:cs typeface="Times New Roman"/>
              </a:rPr>
              <a:t> Одной из важных сторон этого процесса является экологическое воспитание. Только человек искренне любящий свою землю, свой родной край вырастет настоящим патриотом своей Родины. </a:t>
            </a:r>
            <a:endParaRPr lang="ru-RU" sz="2800" dirty="0">
              <a:latin typeface="+mn-lt"/>
            </a:endParaRPr>
          </a:p>
        </p:txBody>
      </p:sp>
      <p:pic>
        <p:nvPicPr>
          <p:cNvPr id="7170" name="Picture 2" descr="F:\экология фото\20170406_11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45" y="328498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1725"/>
              </a:lnSpc>
              <a:spcAft>
                <a:spcPts val="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Times New Roman"/>
                <a:cs typeface="Times New Roman"/>
              </a:rPr>
              <a:t>Экологическое воспитание дошкольников по ФГОС — это непрерывный процесс развития детей, направленный на формирование у них экологической культуры, которая выражается в наличии</a:t>
            </a:r>
            <a:r>
              <a:rPr lang="ru-RU" sz="2800" dirty="0" smtClean="0">
                <a:solidFill>
                  <a:srgbClr val="000000"/>
                </a:solidFill>
                <a:ea typeface="Times New Roman"/>
                <a:cs typeface="Times New Roman"/>
              </a:rPr>
              <a:t>:</a:t>
            </a:r>
          </a:p>
          <a:p>
            <a:pPr marL="0" indent="0" algn="just">
              <a:lnSpc>
                <a:spcPts val="1725"/>
              </a:lnSpc>
              <a:spcAft>
                <a:spcPts val="0"/>
              </a:spcAft>
              <a:buNone/>
            </a:pPr>
            <a:endParaRPr lang="ru-RU" sz="2800" dirty="0" smtClean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 algn="just">
              <a:lnSpc>
                <a:spcPts val="1725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устойчивых знаний о природе и существующих в ней взаимосвязей;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бережного отношения к природе;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правильного понимания понятия «здоровый образ жизни»;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моральных и экологически ценных установок, поведенческих умений;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эмоциональной отзывчивости к живой природе;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положительных эстетических ощущений от любования природой;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lnSpc>
                <a:spcPts val="1725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/>
                <a:cs typeface="Times New Roman"/>
              </a:rPr>
              <a:t>умений познавать особенности окружающего мира.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826768" cy="55774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ts val="22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ea typeface="Times New Roman"/>
                <a:cs typeface="Times New Roman"/>
              </a:rPr>
              <a:t>Формы экологического воспитания</a:t>
            </a:r>
            <a:endParaRPr lang="ru-RU" sz="2000" dirty="0"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Воспитатель детского сада имеет широкий спектр форм осуществления экологического воспитания: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725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коллективные;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725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групповые;</a:t>
            </a:r>
            <a:endParaRPr lang="ru-RU" sz="1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725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индивидуальные.</a:t>
            </a:r>
            <a:endParaRPr lang="ru-RU" sz="1800" dirty="0">
              <a:ea typeface="Calibri"/>
              <a:cs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ea typeface="Times New Roman"/>
              </a:rPr>
              <a:t>Среди 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коллективных форм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 наиболее популярными являются экологические праздники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«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Осенний бал», «Здравствуй, лето»,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«Яблочный Спас» и 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т.д. Также часто практикуется совместная трудовая деятельность по уборке и благоустройству территории, работе на клумбах и участке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.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К </a:t>
            </a:r>
            <a:r>
              <a:rPr lang="ru-RU" sz="1800" b="1" dirty="0">
                <a:solidFill>
                  <a:srgbClr val="000000"/>
                </a:solidFill>
                <a:ea typeface="Times New Roman"/>
              </a:rPr>
              <a:t>групповым формам работы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 относятся экскурсии, исследования и проведение опытов. Эффективной разновидностью групповой работы является привлечение детей к разработке проектов.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F:\экология фото\IMG-20190819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487316" cy="464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25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2232248"/>
          </a:xfrm>
        </p:spPr>
        <p:txBody>
          <a:bodyPr>
            <a:normAutofit/>
          </a:bodyPr>
          <a:lstStyle/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 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индивидуальной форме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 организуются наблюдения за природой. Положительные эмоции вызывает у детей такие разновидности индивидуальной деятельности, как участие в конкурсах, художественно-эстетическая деятельность: изготовление поделок, лепка, создание рисунков и т.д.</a:t>
            </a:r>
            <a:r>
              <a:rPr lang="ru-RU" sz="2000" dirty="0">
                <a:latin typeface="+mn-lt"/>
                <a:ea typeface="Calibri"/>
                <a:cs typeface="Times New Roman"/>
              </a:rPr>
              <a:t/>
            </a:r>
            <a:br>
              <a:rPr lang="ru-RU" sz="2000" dirty="0">
                <a:latin typeface="+mn-lt"/>
                <a:ea typeface="Calibri"/>
                <a:cs typeface="Times New Roman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4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20888"/>
            <a:ext cx="4040188" cy="37052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5" y="217487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20887"/>
            <a:ext cx="4041775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экология фото\20190709_103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557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Ц_Цифра\Desktop\20191024_0919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58513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0015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448272"/>
          </a:xfrm>
        </p:spPr>
        <p:txBody>
          <a:bodyPr>
            <a:noAutofit/>
          </a:bodyPr>
          <a:lstStyle/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  Отдельно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следует обратить внимание на существующие 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формы </a:t>
            </a: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взаимодействия с </a:t>
            </a:r>
            <a:r>
              <a:rPr lang="ru-RU" sz="18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родителями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: консультации</a:t>
            </a:r>
            <a:r>
              <a:rPr lang="ru-RU" sz="1800" dirty="0" smtClean="0">
                <a:latin typeface="+mn-lt"/>
                <a:ea typeface="Times New Roman"/>
                <a:cs typeface="Times New Roman"/>
              </a:rPr>
              <a:t>;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конкурсы;</a:t>
            </a:r>
            <a:r>
              <a:rPr lang="ru-RU" sz="18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выставки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детских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работ;</a:t>
            </a:r>
            <a:r>
              <a:rPr lang="ru-RU" sz="18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праздники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Участие родителей в совместной работе с детьми повышает интерес дошкольников к заданию, помогает наладить контакт между членами семьи, сблизить их эмоционально, способствует формированию экологической культуры и у взрослых. Главное заинтересовать родителей такой деятельностью, предлагать им лично значимую экологическую информацию.</a:t>
            </a:r>
            <a:endParaRPr lang="ru-RU" sz="1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03860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Ц_Цифра\Desktop\осень 2019\IMG_81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24" y="3140968"/>
            <a:ext cx="4397540" cy="29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Ц_Цифра\Desktop\IMG-20191101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 Определяя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наиболее эффективные методы экологического воспитания дошкольников с </a:t>
            </a:r>
            <a:r>
              <a:rPr lang="ru-RU" sz="1800" u="sng" dirty="0">
                <a:solidFill>
                  <a:srgbClr val="005FCB"/>
                </a:solidFill>
                <a:latin typeface="+mn-lt"/>
                <a:ea typeface="Times New Roman"/>
                <a:cs typeface="Times New Roman"/>
                <a:hlinkClick r:id="rId2"/>
              </a:rPr>
              <a:t>учетом ФГОС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, нужно отдавать предпочтение игровым, наглядно-действенным и проектным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r>
              <a:rPr lang="ru-RU" sz="1800" dirty="0">
                <a:latin typeface="+mn-lt"/>
                <a:ea typeface="Calibri"/>
                <a:cs typeface="Times New Roman"/>
              </a:rPr>
              <a:t/>
            </a:r>
            <a:br>
              <a:rPr lang="ru-RU" sz="1800" dirty="0">
                <a:latin typeface="+mn-lt"/>
                <a:ea typeface="Calibri"/>
                <a:cs typeface="Times New Roman"/>
              </a:rPr>
            </a:br>
            <a:r>
              <a:rPr lang="ru-RU" sz="1800" dirty="0" smtClean="0">
                <a:latin typeface="+mn-lt"/>
                <a:ea typeface="Calibri"/>
                <a:cs typeface="Times New Roman"/>
              </a:rPr>
              <a:t>  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Основным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методом экологического воспитания является </a:t>
            </a:r>
            <a:r>
              <a:rPr lang="ru-RU" sz="18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наблюдение.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Он позволяет осуществить чувственное познание объектов природы. При этом могут быть задействованы все формы восприятия</a:t>
            </a:r>
            <a:r>
              <a:rPr lang="ru-RU" sz="18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n-lt"/>
                <a:ea typeface="Times New Roman"/>
              </a:rPr>
              <a:t>Чаще всего дошкольникам предлагается понаблюдать за состоянием природы и жизнью растений. Такие наблюдения должны проводиться регулярно на протяжении всего года. Данный вид работы является обязательным элементом ежедневных прогулок.</a:t>
            </a:r>
            <a:endParaRPr lang="ru-RU" sz="18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52936"/>
            <a:ext cx="4038600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экология фото\20180924_112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92494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экология фото\20190709_104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9912"/>
            <a:ext cx="2736305" cy="36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При организации наблюдения важно соблюдать такие 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правила:</a:t>
            </a:r>
            <a:r>
              <a:rPr lang="ru-RU" sz="2400" b="1" dirty="0">
                <a:latin typeface="+mn-lt"/>
                <a:ea typeface="Calibri"/>
                <a:cs typeface="Times New Roman"/>
              </a:rPr>
              <a:t/>
            </a:r>
            <a:br>
              <a:rPr lang="ru-RU" sz="2400" b="1" dirty="0">
                <a:latin typeface="+mn-lt"/>
                <a:ea typeface="Calibri"/>
                <a:cs typeface="Times New Roman"/>
              </a:rPr>
            </a:br>
            <a:r>
              <a:rPr lang="ru-RU" sz="2400" b="1" dirty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объект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наблюдения должен быть доступным для восприятия;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 smtClean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время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для наблюдения должно составлять 5-10 минут;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 smtClean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нужно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учитывать возрастные и индивидуальные особенности детей, их интересы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Главное, чтобы наблюдение не являлось самоцелью. Необходимо, чтобы данный процесс был </a:t>
            </a:r>
            <a:r>
              <a:rPr lang="ru-RU" sz="24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многоступенчатым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: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 smtClean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восприятие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объектов природы;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 smtClean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исследование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характеристик данного объекта, его взаимосвязь с другими предметами или явлениями;</a:t>
            </a: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 smtClean="0">
                <a:latin typeface="+mn-lt"/>
                <a:ea typeface="Calibri"/>
                <a:cs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творческое </a:t>
            </a: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отображение полученной информации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400" dirty="0">
                <a:latin typeface="+mn-lt"/>
                <a:ea typeface="Calibri"/>
                <a:cs typeface="Times New Roman"/>
              </a:rPr>
              <a:t/>
            </a:r>
            <a:br>
              <a:rPr lang="ru-RU" sz="2400" dirty="0">
                <a:latin typeface="+mn-lt"/>
                <a:ea typeface="Calibri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Воспитатель должен направлять деятельность дошкольников в процессе наблюдения, задавать вопросы, ставить перед ними проблемные задания. Главное вызвать у детей эмоциональный отклик и желание продолжить такую </a:t>
            </a:r>
            <a:r>
              <a:rPr lang="ru-RU" sz="24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деятельность самостоятел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ьно</a:t>
            </a: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.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4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36096" y="273050"/>
            <a:ext cx="3250704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4330824" cy="5649491"/>
          </a:xfrm>
        </p:spPr>
        <p:txBody>
          <a:bodyPr>
            <a:normAutofit fontScale="92500"/>
          </a:bodyPr>
          <a:lstStyle/>
          <a:p>
            <a:pPr algn="just">
              <a:lnSpc>
                <a:spcPts val="195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Игра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Игра предоставляет детям свободу действий, раскованность и возможность проявить инициативу.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/>
              </a:rPr>
              <a:t>Обязательным </a:t>
            </a: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атрибутом детской жизни являются игрушки, которые изображают объекты природы. Играя с ними, дошкольники имитируют привычки и образ жизни животных.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Отдельным видом работы по экологическому воспитанию является изготовление игрушек из природного материала. Дети будут знакомиться с характеристиками объектов природы, а то, что в результате такой деятельности получится красивая яркая игрушка, повышает интерес к данным занятиям.</a:t>
            </a:r>
            <a:endParaRPr lang="ru-RU" sz="1800" dirty="0">
              <a:ea typeface="Calibri"/>
              <a:cs typeface="Times New Roman"/>
            </a:endParaRPr>
          </a:p>
          <a:p>
            <a:pPr algn="just">
              <a:lnSpc>
                <a:spcPts val="1725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a typeface="Times New Roman"/>
                <a:cs typeface="Times New Roman"/>
              </a:rPr>
              <a:t>Очень </a:t>
            </a:r>
            <a:r>
              <a:rPr lang="ru-RU" sz="1800" dirty="0">
                <a:solidFill>
                  <a:srgbClr val="000000"/>
                </a:solidFill>
                <a:ea typeface="Times New Roman"/>
                <a:cs typeface="Times New Roman"/>
              </a:rPr>
              <a:t>полезно предлагать детям практические игры с такими предметами, как песок, вода, глина. Цель данных игр не только в том, чтобы повеселиться и слепить фигурку или сделать домик (брызгаться водой, пускать мыльные пузыри и т.д.), но и познать свойства этих природных материалов.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СЦ_Цифра\Desktop\20190704_101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548680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7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403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Задачи, поставленные во ФГОС перед дошкольной педагогикой, нацелены на конечный результат — формирование целостной духовно-нравственной личности. Одной из важных сторон этого процесса является экологическое воспитание. Только человек искренне любящий свою землю, свой родной край вырастет настоящим патриотом своей Родины. </vt:lpstr>
      <vt:lpstr>Презентация PowerPoint</vt:lpstr>
      <vt:lpstr>Презентация PowerPoint</vt:lpstr>
      <vt:lpstr>В индивидуальной форме организуются наблюдения за природой. Положительные эмоции вызывает у детей такие разновидности индивидуальной деятельности, как участие в конкурсах, художественно-эстетическая деятельность: изготовление поделок, лепка, создание рисунков и т.д. </vt:lpstr>
      <vt:lpstr>   Отдельно следует обратить внимание на существующие  формы взаимодействия с родителями: консультации; конкурсы; выставки детских работ; праздники. Участие родителей в совместной работе с детьми повышает интерес дошкольников к заданию, помогает наладить контакт между членами семьи, сблизить их эмоционально, способствует формированию экологической культуры и у взрослых. Главное заинтересовать родителей такой деятельностью, предлагать им лично значимую экологическую информацию.</vt:lpstr>
      <vt:lpstr>  Определяя наиболее эффективные методы экологического воспитания дошкольников с учетом ФГОС, нужно отдавать предпочтение игровым, наглядно-действенным и проектным.   Основным методом экологического воспитания является наблюдение. Он позволяет осуществить чувственное познание объектов природы. При этом могут быть задействованы все формы восприятия. Чаще всего дошкольникам предлагается понаблюдать за состоянием природы и жизнью растений. Такие наблюдения должны проводиться регулярно на протяжении всего года. Данный вид работы является обязательным элементом ежедневных прогулок.</vt:lpstr>
      <vt:lpstr>При организации наблюдения важно соблюдать такие правила: -объект наблюдения должен быть доступным для восприятия; -время для наблюдения должно составлять 5-10 минут; -нужно учитывать возрастные и индивидуальные особенности детей, их интересы.  Главное, чтобы наблюдение не являлось самоцелью. Необходимо, чтобы данный процесс был многоступенчатым: -восприятие объектов природы; -исследование характеристик данного объекта, его взаимосвязь с другими предметами или явлениями; -творческое отображение полученной информации.  Воспитатель должен направлять деятельность дошкольников в процессе наблюдения, задавать вопросы, ставить перед ними проблемные задания. Главное вызвать у детей эмоциональный отклик и желание продолжить такую деятельность самостоятельно. </vt:lpstr>
      <vt:lpstr>Презентация PowerPoint</vt:lpstr>
      <vt:lpstr>Презентация PowerPoint</vt:lpstr>
      <vt:lpstr> Создание экологической среды Важным воспитательным аспектом, влияющим на формирование экологической культуры у дошкольников, является создание в детском саду благоприятной экологической среды. Это непрерывный процесс, который подразумевает организацию специального экологического пространства и проведение регулярных действий, направленных на поддержание в нем необходимых для живой природы условий.   Наиболее распространенными разновидностями такой формы работы являются создание «живого уголка», разведение комнатных цветов, оформление клумбы. Воспитательный эффект будет достигнут только в том случае, если дети будут не просто наблюдать за животными и растениями, а принимать активное участие в уходе за ними. </vt:lpstr>
      <vt:lpstr>Актуальность экологических проблем в   современном обществе выводит вопросы   экологического воспитания на первый план. В   дошкольном учреждении решается важная задача  - не только раскрыть перед детьми красоту природы, но   и научить их самостоятельно ее замечать и ценить.  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СЦ_Цифра</cp:lastModifiedBy>
  <cp:revision>27</cp:revision>
  <dcterms:created xsi:type="dcterms:W3CDTF">2013-08-23T08:38:35Z</dcterms:created>
  <dcterms:modified xsi:type="dcterms:W3CDTF">2019-11-19T13:22:07Z</dcterms:modified>
</cp:coreProperties>
</file>