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06" autoAdjust="0"/>
  </p:normalViewPr>
  <p:slideViewPr>
    <p:cSldViewPr>
      <p:cViewPr>
        <p:scale>
          <a:sx n="80" d="100"/>
          <a:sy n="8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86A750-AE4E-499E-9C2E-165E814A32C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8D601A-92B1-4348-83E1-15D43016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2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CB3D9C-6947-43EA-B952-1B344E2C782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Фёдор\Desktop\02P58PICGk2_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26157" y="152200"/>
            <a:ext cx="8917843" cy="670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428868"/>
            <a:ext cx="5214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99"/>
                </a:solidFill>
                <a:latin typeface="Comic Sans MS" pitchFamily="66" charset="0"/>
              </a:rPr>
              <a:t>ДЕТСКИЕ МУЗЫКАЛЬНЫЕ ИНСТРУМЕНТЫ СВОИМИ РУКАМИ</a:t>
            </a:r>
            <a:endParaRPr lang="ru-RU" sz="4000" dirty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86380" y="5496325"/>
            <a:ext cx="3579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Calibri" pitchFamily="34" charset="0"/>
                <a:cs typeface="Andalus" pitchFamily="18" charset="-78"/>
              </a:rPr>
              <a:t>музыкальный руководитель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Calibri" pitchFamily="34" charset="0"/>
                <a:cs typeface="Andalus" pitchFamily="18" charset="-78"/>
              </a:rPr>
            </a:b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ea typeface="Calibri" pitchFamily="34" charset="0"/>
                <a:cs typeface="Andalus" pitchFamily="18" charset="-78"/>
              </a:rPr>
              <a:t>Лебедева Юлия Викторовна,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cs typeface="Andalus" pitchFamily="18" charset="-78"/>
              </a:rPr>
              <a:t>МДОУ » Детский сад № 45»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428604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Барабаны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000496" y="1285860"/>
            <a:ext cx="44291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Его можно сделать из баночки для майонеза. Обклеить баночку цветными картинками, сделать дырочки по бокам и продеть цветные верёвочки. Для барабанных палочек можно использовать любые палочки, или деревянные, или пластмассовые.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http://www.maam.ru/upload/blogs/detsad-50132-14301474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214710" cy="289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nstrumenty-muz.11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714620"/>
            <a:ext cx="250507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H:\мастер класс\bank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7635" y="4429132"/>
            <a:ext cx="2473144" cy="221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www.maam.ru/upload/blogs/detsad-325960-1426592568.jpg"/>
          <p:cNvPicPr>
            <a:picLocks noChangeAspect="1" noChangeArrowheads="1"/>
          </p:cNvPicPr>
          <p:nvPr/>
        </p:nvPicPr>
        <p:blipFill>
          <a:blip r:embed="rId5" cstate="print"/>
          <a:srcRect l="4047" t="9585" r="9622"/>
          <a:stretch>
            <a:fillRect/>
          </a:stretch>
        </p:blipFill>
        <p:spPr bwMode="auto">
          <a:xfrm>
            <a:off x="214282" y="4572008"/>
            <a:ext cx="3571900" cy="210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strumenty-muz.20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285992"/>
            <a:ext cx="207170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www.maam.ru/upload/blogs/detsad-297441-14368955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407196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285852" y="285728"/>
            <a:ext cx="657229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Шум дождя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— мирный и убаюкивающий звук.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Сделать музыкальный инструмент с похожим звучанием несложно. Внутрь полой трубочки насыпают горох или другие крупы.</a:t>
            </a: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Чтобы звучал инструмент долго, из зубочисток нужно организовать препятствия, тогда крупа будет пересыпаться медленнее. Отверстия с двух сторон надежно заклеивают.</a:t>
            </a:r>
            <a:r>
              <a:rPr lang="ru-RU" sz="1400" dirty="0" smtClean="0"/>
              <a:t> . </a:t>
            </a:r>
            <a:r>
              <a:rPr lang="ru-RU" sz="1400" i="1" dirty="0" smtClean="0">
                <a:latin typeface="Bookman Old Style" pitchFamily="18" charset="0"/>
              </a:rPr>
              <a:t>Трубочку можно оклеить красивой бумагой, сделать аппликацию или найти интересную бумажную салфетку как у меня.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4104908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://s59.radikal.ru/i164/0912/1a/c0a6fb066189.jpg"/>
          <p:cNvPicPr>
            <a:picLocks noChangeAspect="1" noChangeArrowheads="1"/>
          </p:cNvPicPr>
          <p:nvPr/>
        </p:nvPicPr>
        <p:blipFill>
          <a:blip r:embed="rId4" cstate="print"/>
          <a:srcRect b="8038"/>
          <a:stretch>
            <a:fillRect/>
          </a:stretch>
        </p:blipFill>
        <p:spPr bwMode="auto">
          <a:xfrm>
            <a:off x="4429124" y="4357694"/>
            <a:ext cx="4540249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Фёдор\Desktop\17913221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225028"/>
            <a:ext cx="8572560" cy="64079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00166" y="3571876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 dirty="0" smtClean="0">
                <a:latin typeface="Bookman Old Style" pitchFamily="18" charset="0"/>
              </a:rPr>
              <a:t>Желаю Вам и вашим детям творческих успехов и прекрасного настроения!</a:t>
            </a:r>
            <a:endParaRPr lang="ru-RU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>
            <a:off x="142844" y="642918"/>
            <a:ext cx="6000792" cy="5572164"/>
          </a:xfrm>
          <a:prstGeom prst="teardrop">
            <a:avLst>
              <a:gd name="adj" fmla="val 938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          </a:t>
            </a:r>
            <a:r>
              <a:rPr lang="ru-RU" b="1" i="1" u="sng" dirty="0" smtClean="0"/>
              <a:t>Дорогие родители!</a:t>
            </a:r>
          </a:p>
          <a:p>
            <a:pPr lvl="0"/>
            <a:r>
              <a:rPr lang="ru-RU" sz="1600" b="1" i="1" dirty="0" smtClean="0">
                <a:latin typeface="Bookman Old Style" pitchFamily="18" charset="0"/>
              </a:rPr>
              <a:t>В непростое для всех нас время, когда посещение детского сада временно невозможно, я предлагаю Вам и вашим детям  </a:t>
            </a: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изготовить музыкальные инструменты своими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руками </a:t>
            </a: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. Это занятие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полезное и увлекательное. </a:t>
            </a:r>
          </a:p>
          <a:p>
            <a:pPr lvl="0"/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Здесь нет четких правил и законов, поэтому любая идея легко превращается в реальность: раскрашивайте, привязывайте, приклеивайте, насыпайте, наливайте, пришивайте, экспериментируйте…  </a:t>
            </a:r>
          </a:p>
          <a:p>
            <a:pPr lvl="0"/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Главное – делайте музыку вместе, тогда она и малышу, и вам будет </a:t>
            </a: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приносить море позитива!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1026" name="Picture 2" descr="C:\Users\Фёдор\Desktop\102361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482565"/>
            <a:ext cx="4357718" cy="417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26" y="6072206"/>
            <a:ext cx="8786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Инструмент удобно держать за палочку.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Для привлечения внимания можно сделать основу игрушки в виде головы человечка, зверушки и т.п.</a:t>
            </a:r>
            <a:endParaRPr lang="ru-RU" sz="1300" i="1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6000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Первая игрушка малыша —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погремушка.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Сделать ее проще простого.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Подберите легкую и удобную для держания пластиковую бутылку и наполните крупой, пуговками, бусинами и др. Обязательно проверьте на прочность, ребенок не должен «выпотрошить» содержимое — это может быть опасно.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Звук не должен быть резким — ребенок может испугаться. Малышей привлекает все яркое, поэтому позаботьтесь о декоре, но учитывайте, что игрушка окажется во рту малыша.</a:t>
            </a:r>
            <a:endParaRPr lang="ru-RU" sz="1400" i="1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Бубенчики издают мелодичный звук, купить их можно в магазинах для рыболовов. Инструменты с бубенцами и колокольчиками понравятся даже малышам.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Звуком бубенчиков можно сопровождать песни и пляски.</a:t>
            </a:r>
          </a:p>
        </p:txBody>
      </p:sp>
      <p:pic>
        <p:nvPicPr>
          <p:cNvPr id="4" name="Рисунок 1" descr="instrumenty-m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9000"/>
            <a:ext cx="396480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2" descr="http://rastishka.by/wp-content/uploads/2016/07/instrumenty-muz.1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590782" cy="388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Звенящий браслетик на липучке можно надевать на ручку малыша. </a:t>
            </a:r>
          </a:p>
        </p:txBody>
      </p:sp>
      <p:pic>
        <p:nvPicPr>
          <p:cNvPr id="3" name="Рисунок 2" descr="instrumenty-muz.3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85728"/>
            <a:ext cx="421481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nstrumenty-muz.15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421484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46434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Если нет под рукой липучки, сделайте музыкальный браслет на резинке.</a:t>
            </a:r>
            <a:endParaRPr lang="ru-RU" sz="1600" i="1" dirty="0" smtClean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844" y="249444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Погремушка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шумелки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1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качестве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шумелок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могут быть использованы любые маленькие коробочки и</a:t>
            </a:r>
            <a:r>
              <a:rPr lang="ru-RU" sz="1400" i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пластмассовые баночки (из-под «киндер-сюрпризов», из-под кремов и шампуней),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заполненные на одну треть рисом, фасолью, горохом и т.п. материалами,</a:t>
            </a:r>
            <a:r>
              <a:rPr lang="ru-RU" sz="1400" i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способными шуметь.</a:t>
            </a:r>
            <a:endParaRPr lang="ru-RU" sz="1400" i="1" dirty="0" smtClean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8" name="Picture 4" descr="H:\мастер класс\a81d3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179519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мастер класс\muzykalnyy-instrument-buben-iz-bumajnyh-tarelok-svoimi-rukami-dlya-detskogo-sada-2119-large.jpg"/>
          <p:cNvPicPr>
            <a:picLocks noChangeAspect="1" noChangeArrowheads="1"/>
          </p:cNvPicPr>
          <p:nvPr/>
        </p:nvPicPr>
        <p:blipFill>
          <a:blip r:embed="rId2" cstate="print"/>
          <a:srcRect b="17066"/>
          <a:stretch>
            <a:fillRect/>
          </a:stretch>
        </p:blipFill>
        <p:spPr bwMode="auto">
          <a:xfrm>
            <a:off x="5500694" y="2571744"/>
            <a:ext cx="333066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www.maam.ru/upload/blogs/1be0a00a78d824f6d02c27ffbbec70c8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16" y="1214422"/>
            <a:ext cx="333577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://www.maam.ru/upload/blogs/b9f8cacd0bfa3361d815f4ea6022a2dd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42852"/>
            <a:ext cx="3143272" cy="235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0" name="Picture 12" descr="http://cdn5.imgbb.ru/community/75/754033/b8e33e002f01c8d3775341077416b982.jpg"/>
          <p:cNvPicPr>
            <a:picLocks noChangeAspect="1" noChangeArrowheads="1"/>
          </p:cNvPicPr>
          <p:nvPr/>
        </p:nvPicPr>
        <p:blipFill>
          <a:blip r:embed="rId5" cstate="print"/>
          <a:srcRect t="21535" b="29935"/>
          <a:stretch>
            <a:fillRect/>
          </a:stretch>
        </p:blipFill>
        <p:spPr bwMode="auto">
          <a:xfrm>
            <a:off x="1285852" y="4786322"/>
            <a:ext cx="557216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28572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Трещотки. </a:t>
            </a:r>
            <a:endParaRPr lang="ru-RU" sz="2800" b="1" i="1" dirty="0" smtClean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  <a:p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деревянных пластинках проделать дырочки и продеть в них плотную тесьму, украсить пластинки цветными листочками.</a:t>
            </a:r>
            <a:endParaRPr lang="ru-RU" sz="1400" i="1" dirty="0">
              <a:latin typeface="Bookman Old Style" pitchFamily="18" charset="0"/>
            </a:endParaRPr>
          </a:p>
        </p:txBody>
      </p:sp>
      <p:pic>
        <p:nvPicPr>
          <p:cNvPr id="9" name="Рисунок 8" descr="http://www.uaua.info/pictures_ckfinder/images/001(5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642918"/>
            <a:ext cx="3500462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2" name="Picture 10" descr="http://www.maam.ru/upload/blogs/detsad-19323-1489429622.jpg"/>
          <p:cNvPicPr>
            <a:picLocks noChangeAspect="1" noChangeArrowheads="1"/>
          </p:cNvPicPr>
          <p:nvPr/>
        </p:nvPicPr>
        <p:blipFill>
          <a:blip r:embed="rId3" cstate="print"/>
          <a:srcRect t="11396" b="11678"/>
          <a:stretch>
            <a:fillRect/>
          </a:stretch>
        </p:blipFill>
        <p:spPr bwMode="auto">
          <a:xfrm>
            <a:off x="4643438" y="4143380"/>
            <a:ext cx="433592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6" name="Picture 14" descr="http://www.maam.ru/images/33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571612"/>
            <a:ext cx="3286148" cy="246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nstrumenty-muz.10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43380"/>
            <a:ext cx="371477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50132-14301475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435771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8992" y="50004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Бубны</a:t>
            </a:r>
            <a:endParaRPr lang="ru-RU" sz="2800" b="1" i="1" dirty="0" smtClean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http://www.maam.ru/upload/blogs/detsad-325960-14265926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r="16309" b="14019"/>
          <a:stretch>
            <a:fillRect/>
          </a:stretch>
        </p:blipFill>
        <p:spPr bwMode="auto">
          <a:xfrm>
            <a:off x="4643438" y="3143248"/>
            <a:ext cx="4357718" cy="320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572000" y="1458172"/>
            <a:ext cx="44291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Возьмите чистые сухие банки из-под консервы и проделайте дырочки по бокам, вставьте бубенчики и украсьте цветными картинками.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428604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Кугиклы</a:t>
            </a:r>
            <a:endParaRPr lang="ru-RU" sz="2800" b="1" i="1" dirty="0" smtClean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Рисунок 2" descr="музыкальные инструменты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6810" t="5177" r="12212" b="4227"/>
          <a:stretch>
            <a:fillRect/>
          </a:stretch>
        </p:blipFill>
        <p:spPr bwMode="auto">
          <a:xfrm>
            <a:off x="-134744" y="142851"/>
            <a:ext cx="3349422" cy="61699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1142984"/>
            <a:ext cx="6357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Bookman Old Style" pitchFamily="18" charset="0"/>
              </a:rPr>
              <a:t>Берем соломинки, кладем их в ряд и укорачиваем на разную длину. </a:t>
            </a:r>
          </a:p>
          <a:p>
            <a:r>
              <a:rPr lang="ru-RU" sz="1400" i="1" dirty="0" smtClean="0">
                <a:latin typeface="Bookman Old Style" pitchFamily="18" charset="0"/>
              </a:rPr>
              <a:t>Делаем надрезы (как на фото), а затем склеиваем их вместе.</a:t>
            </a:r>
          </a:p>
          <a:p>
            <a:r>
              <a:rPr lang="ru-RU" sz="1400" i="1" dirty="0" smtClean="0">
                <a:latin typeface="Bookman Old Style" pitchFamily="18" charset="0"/>
              </a:rPr>
              <a:t>По желанию приделайте веревочку. </a:t>
            </a:r>
            <a:endParaRPr lang="ru-RU" sz="1400" i="1" dirty="0">
              <a:latin typeface="Bookman Old Style" pitchFamily="18" charset="0"/>
            </a:endParaRPr>
          </a:p>
        </p:txBody>
      </p:sp>
      <p:pic>
        <p:nvPicPr>
          <p:cNvPr id="29701" name="Picture 5" descr="http://122012.imgbb.ru/user/46/461121/1/7d59aae55265fc62e13f800c6a0da3c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5935" t="14286" r="3856" b="16071"/>
          <a:stretch>
            <a:fillRect/>
          </a:stretch>
        </p:blipFill>
        <p:spPr bwMode="auto">
          <a:xfrm>
            <a:off x="2643174" y="2928934"/>
            <a:ext cx="626456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3" name="AutoShape 7" descr="http://www.lebuxta.ru/photos/59398649033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429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Фёдор</dc:creator>
  <cp:lastModifiedBy>Иван</cp:lastModifiedBy>
  <cp:revision>35</cp:revision>
  <dcterms:created xsi:type="dcterms:W3CDTF">2017-11-19T08:29:47Z</dcterms:created>
  <dcterms:modified xsi:type="dcterms:W3CDTF">2020-05-11T16:40:48Z</dcterms:modified>
</cp:coreProperties>
</file>