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D8F40908-2EF1-1742-B5FE-4550C14DCE27}"/>
              </a:ext>
            </a:extLst>
          </p:cNvPr>
          <p:cNvSpPr txBox="1">
            <a:spLocks/>
          </p:cNvSpPr>
          <p:nvPr/>
        </p:nvSpPr>
        <p:spPr>
          <a:xfrm>
            <a:off x="1578407" y="360568"/>
            <a:ext cx="7286644" cy="11430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CA59AE-1BCA-B043-8D86-B36B08596A71}"/>
              </a:ext>
            </a:extLst>
          </p:cNvPr>
          <p:cNvSpPr txBox="1">
            <a:spLocks/>
          </p:cNvSpPr>
          <p:nvPr/>
        </p:nvSpPr>
        <p:spPr>
          <a:xfrm>
            <a:off x="4500562" y="816430"/>
            <a:ext cx="4643438" cy="53272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algn="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Шанинкова Ж.С </a:t>
            </a:r>
          </a:p>
          <a:p>
            <a:pPr marL="342900" algn="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45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AE1F523-4010-264D-B591-F8C279779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7" y="1372056"/>
            <a:ext cx="5776257" cy="4903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08C32BE-35EC-AF48-A773-7C4E91866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2" y="381000"/>
            <a:ext cx="6735537" cy="56877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7D662E8-CA6C-1740-95F6-DBF55DA8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6" y="563980"/>
            <a:ext cx="6381750" cy="5365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846CFAB-DD4F-1B4B-853E-5D5F6E8E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35" y="544286"/>
            <a:ext cx="6940774" cy="56741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353C2A1-5A79-964E-9415-2035EB4D4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94" y="625929"/>
            <a:ext cx="6702963" cy="53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8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2CFBF7A-D046-3D41-A0F4-C944CA3C6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18" y="721179"/>
            <a:ext cx="6821931" cy="55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6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68EE91C-F886-D24D-8EB7-46B63CC3F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5" y="585107"/>
            <a:ext cx="6818691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5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222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Неизвестный пользователь</cp:lastModifiedBy>
  <cp:revision>21</cp:revision>
  <dcterms:created xsi:type="dcterms:W3CDTF">2013-01-06T18:32:13Z</dcterms:created>
  <dcterms:modified xsi:type="dcterms:W3CDTF">2020-05-11T09:12:28Z</dcterms:modified>
</cp:coreProperties>
</file>