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77" d="100"/>
          <a:sy n="77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3789040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1328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Заголовок</a:t>
            </a:r>
            <a:r>
              <a:rPr lang="en-US" b="1" dirty="0" smtClean="0"/>
              <a:t> </a:t>
            </a:r>
            <a:r>
              <a:rPr lang="ru-RU" b="1" dirty="0" smtClean="0"/>
              <a:t>слайда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5143512"/>
            <a:ext cx="6500858" cy="1462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                        воспитатель МДОУ «Детский сад №45»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                              Соколова Елена Леонидовна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Ольга\Desktop\блоки\IMG-20220202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-1"/>
            <a:ext cx="6215074" cy="5159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Ольга\Desktop\блоки\IMG-20220202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457" y="0"/>
            <a:ext cx="922945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Ольга\Desktop\блоки\IMG-20220202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14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Ольга\Desktop\блоки\IMG-20220202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991" y="0"/>
            <a:ext cx="91779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Ольга\Desktop\блоки\IMG-20220202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458" y="0"/>
            <a:ext cx="922945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Ольга\Desktop\блоки\IMG-20220202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982" y="0"/>
            <a:ext cx="929898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Ольга\Desktop\блоки\IMG-20220202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992" y="0"/>
            <a:ext cx="91779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Ольга\Desktop\блоки\IMG-20220202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159" y="0"/>
            <a:ext cx="920415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Ольга\Desktop\блоки\IMG-20220202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223" y="0"/>
            <a:ext cx="944122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Ольга\Desktop\блоки\IMG-20220202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Ольга\Desktop\блоки\IMG-20220202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084" y="0"/>
            <a:ext cx="919508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pic>
        <p:nvPicPr>
          <p:cNvPr id="2050" name="Picture 2" descr="C:\Users\Ольга\Desktop\блоки\IMG-20220202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089" y="0"/>
            <a:ext cx="926409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Ольга\Desktop\блоки\IMG-20220202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Desktop\блоки\IMG-20220202-WA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Desktop\блоки\IMG-20220202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ьга\Desktop\блоки\IMG-20220202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7" y="0"/>
            <a:ext cx="921223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льга\Desktop\блоки\IMG-20220202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529" y="0"/>
            <a:ext cx="931652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льга\Desktop\блоки\IMG-20220202-WA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1" y="0"/>
            <a:ext cx="91354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льга\Desktop\блоки\IMG-20220202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5310" y="0"/>
            <a:ext cx="94593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Ольга\Desktop\блоки\IMG-20220202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63" y="0"/>
            <a:ext cx="916096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c99a9f2de5b86a8eb3fb5b476289f86422b2f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31</Words>
  <Application>Microsoft Office PowerPoint</Application>
  <PresentationFormat>Экран (4:3)</PresentationFormat>
  <Paragraphs>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Заголовок слайда</vt:lpstr>
      <vt:lpstr>Заголовок слайда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минуты без книги</dc:title>
  <dc:creator>obstinate</dc:creator>
  <dc:description>Шаблон презентации с сайта https://presentation-creation.ru/</dc:description>
  <cp:lastModifiedBy>Ольга</cp:lastModifiedBy>
  <cp:revision>543</cp:revision>
  <dcterms:created xsi:type="dcterms:W3CDTF">2018-02-25T09:09:03Z</dcterms:created>
  <dcterms:modified xsi:type="dcterms:W3CDTF">2022-02-02T13:31:43Z</dcterms:modified>
</cp:coreProperties>
</file>